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63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48" autoAdjust="0"/>
    <p:restoredTop sz="90216" autoAdjust="0"/>
  </p:normalViewPr>
  <p:slideViewPr>
    <p:cSldViewPr>
      <p:cViewPr varScale="1">
        <p:scale>
          <a:sx n="62" d="100"/>
          <a:sy n="62" d="100"/>
        </p:scale>
        <p:origin x="-16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UNIVERSIDAD AUTÓNOMA DE CHIHUAHUA FACULTAD DE ODONTOLOGÍA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B92D4C-8BFF-46E4-86B0-E417020E54B1}" type="datetimeFigureOut">
              <a:rPr lang="es-ES" smtClean="0"/>
              <a:t>13/12/2016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287A8-D227-4BEB-B8D9-E7800A7328A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602923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UNIVERSIDAD AUTÓNOMA DE CHIHUAHUA FACULTAD DE ODONTOLOGÍA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A31B1-7C31-4D25-8095-80524BC0A761}" type="datetimeFigureOut">
              <a:rPr lang="es-ES" smtClean="0"/>
              <a:t>13/12/2016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6D5E1-B5BA-420E-A899-E1871947A4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731819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encabezado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UNIVERSIDAD AUTÓNOMA DE CHIHUAHUA FACULTAD DE ODONTOLOGÍA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D6D5E1-B5BA-420E-A899-E1871947A49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2154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6D5E1-B5BA-420E-A899-E1871947A49D}" type="slidenum">
              <a:rPr lang="es-ES" smtClean="0"/>
              <a:t>4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smtClean="0"/>
              <a:t>UNIVERSIDAD AUTÓNOMA DE CHIHUAHUA FACULTAD DE ODONTOLOGÍA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711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6D5E1-B5BA-420E-A899-E1871947A49D}" type="slidenum">
              <a:rPr lang="es-ES" smtClean="0"/>
              <a:t>5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smtClean="0"/>
              <a:t>UNIVERSIDAD AUTÓNOMA DE CHIHUAHUA FACULTAD DE ODONTOLOGÍA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711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6D5E1-B5BA-420E-A899-E1871947A49D}" type="slidenum">
              <a:rPr lang="es-ES" smtClean="0"/>
              <a:t>6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smtClean="0"/>
              <a:t>UNIVERSIDAD AUTÓNOMA DE CHIHUAHUA FACULTAD DE ODONTOLOGÍA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711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6D5E1-B5BA-420E-A899-E1871947A49D}" type="slidenum">
              <a:rPr lang="es-ES" smtClean="0"/>
              <a:t>7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smtClean="0"/>
              <a:t>UNIVERSIDAD AUTÓNOMA DE CHIHUAHUA FACULTAD DE ODONTOLOGÍA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711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D847-35E9-4BF9-91CC-763959776A5D}" type="datetimeFigureOut">
              <a:rPr lang="es-ES" smtClean="0"/>
              <a:t>13/12/2016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1E5D7-A39C-430F-8028-AF5E5516D2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2558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D847-35E9-4BF9-91CC-763959776A5D}" type="datetimeFigureOut">
              <a:rPr lang="es-ES" smtClean="0"/>
              <a:t>13/12/2016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1E5D7-A39C-430F-8028-AF5E5516D2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7326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D847-35E9-4BF9-91CC-763959776A5D}" type="datetimeFigureOut">
              <a:rPr lang="es-ES" smtClean="0"/>
              <a:t>13/12/2016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1E5D7-A39C-430F-8028-AF5E5516D2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6058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D847-35E9-4BF9-91CC-763959776A5D}" type="datetimeFigureOut">
              <a:rPr lang="es-ES" smtClean="0"/>
              <a:t>13/12/2016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1E5D7-A39C-430F-8028-AF5E5516D2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0077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D847-35E9-4BF9-91CC-763959776A5D}" type="datetimeFigureOut">
              <a:rPr lang="es-ES" smtClean="0"/>
              <a:t>13/12/2016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1E5D7-A39C-430F-8028-AF5E5516D2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092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D847-35E9-4BF9-91CC-763959776A5D}" type="datetimeFigureOut">
              <a:rPr lang="es-ES" smtClean="0"/>
              <a:t>13/12/2016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1E5D7-A39C-430F-8028-AF5E5516D2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1712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D847-35E9-4BF9-91CC-763959776A5D}" type="datetimeFigureOut">
              <a:rPr lang="es-ES" smtClean="0"/>
              <a:t>13/12/2016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1E5D7-A39C-430F-8028-AF5E5516D2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5399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D847-35E9-4BF9-91CC-763959776A5D}" type="datetimeFigureOut">
              <a:rPr lang="es-ES" smtClean="0"/>
              <a:t>13/12/2016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1E5D7-A39C-430F-8028-AF5E5516D2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7229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D847-35E9-4BF9-91CC-763959776A5D}" type="datetimeFigureOut">
              <a:rPr lang="es-ES" smtClean="0"/>
              <a:t>13/12/2016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1E5D7-A39C-430F-8028-AF5E5516D2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558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D847-35E9-4BF9-91CC-763959776A5D}" type="datetimeFigureOut">
              <a:rPr lang="es-ES" smtClean="0"/>
              <a:t>13/12/2016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1E5D7-A39C-430F-8028-AF5E5516D2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1177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D847-35E9-4BF9-91CC-763959776A5D}" type="datetimeFigureOut">
              <a:rPr lang="es-ES" smtClean="0"/>
              <a:t>13/12/2016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1E5D7-A39C-430F-8028-AF5E5516D2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8804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ED847-35E9-4BF9-91CC-763959776A5D}" type="datetimeFigureOut">
              <a:rPr lang="es-ES" smtClean="0"/>
              <a:t>13/12/2016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1E5D7-A39C-430F-8028-AF5E5516D2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1104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70" y="10"/>
            <a:ext cx="9166870" cy="3189188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2987824" y="386661"/>
            <a:ext cx="6156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300" dirty="0" smtClean="0">
                <a:solidFill>
                  <a:schemeClr val="bg1"/>
                </a:solidFill>
                <a:latin typeface="Hoefler Text" pitchFamily="50" charset="0"/>
              </a:rPr>
              <a:t>UNIVERSIDAD AUT</a:t>
            </a:r>
            <a:r>
              <a:rPr lang="es-ES" sz="2800" b="1" spc="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Ó</a:t>
            </a:r>
            <a:r>
              <a:rPr lang="es-ES" sz="2800" b="1" spc="300" dirty="0" smtClean="0">
                <a:solidFill>
                  <a:schemeClr val="bg1"/>
                </a:solidFill>
                <a:latin typeface="Hoefler Text" pitchFamily="50" charset="0"/>
              </a:rPr>
              <a:t>NOMA DE CHIHUAHUA</a:t>
            </a:r>
            <a:endParaRPr lang="es-ES" sz="2800" b="1" spc="300" dirty="0">
              <a:solidFill>
                <a:schemeClr val="bg1"/>
              </a:solidFill>
              <a:latin typeface="Hoefler Text" pitchFamily="50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987824" y="1804388"/>
            <a:ext cx="615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spc="300" dirty="0" smtClean="0">
                <a:solidFill>
                  <a:schemeClr val="bg1"/>
                </a:solidFill>
                <a:latin typeface="Hoefler Text" pitchFamily="50" charset="0"/>
              </a:rPr>
              <a:t>FACULTAD DE ODONTOLOG</a:t>
            </a:r>
            <a:r>
              <a:rPr lang="es-ES" sz="2400" spc="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Í</a:t>
            </a:r>
            <a:r>
              <a:rPr lang="es-ES" sz="2400" spc="300" dirty="0" smtClean="0">
                <a:solidFill>
                  <a:schemeClr val="bg1"/>
                </a:solidFill>
                <a:latin typeface="Hoefler Text" pitchFamily="50" charset="0"/>
              </a:rPr>
              <a:t>A</a:t>
            </a:r>
            <a:endParaRPr lang="es-ES" sz="2400" spc="300" dirty="0">
              <a:solidFill>
                <a:schemeClr val="bg1"/>
              </a:solidFill>
              <a:latin typeface="Hoefler Text" pitchFamily="50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691680" y="3244334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itchFamily="34" charset="0"/>
                <a:cs typeface="Arial" pitchFamily="34" charset="0"/>
              </a:rPr>
              <a:t>NOMBRE DEL CASO CLÍNICO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887924" y="405057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PRESENTA: 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2375756" y="4365104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itchFamily="34" charset="0"/>
                <a:cs typeface="Arial" pitchFamily="34" charset="0"/>
              </a:rPr>
              <a:t>P.O. NOMBRE DEL ALUMNO(A)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899592" y="5085184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itchFamily="34" charset="0"/>
                <a:cs typeface="Arial" pitchFamily="34" charset="0"/>
              </a:rPr>
              <a:t>PRESENTACIÓN DE CASO CLÍNICO PARA  OBTENER EL TÍTULO DE CIRUJANO DENTISTA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210415" y="6205954"/>
            <a:ext cx="2700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rial" pitchFamily="34" charset="0"/>
                <a:cs typeface="Arial" pitchFamily="34" charset="0"/>
              </a:rPr>
              <a:t>Chihuahua, </a:t>
            </a:r>
            <a:r>
              <a:rPr lang="es-ES" sz="1400" dirty="0" err="1" smtClean="0">
                <a:latin typeface="Arial" pitchFamily="34" charset="0"/>
                <a:cs typeface="Arial" pitchFamily="34" charset="0"/>
              </a:rPr>
              <a:t>Chih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s-ES" sz="1400" dirty="0" err="1" smtClean="0">
                <a:latin typeface="Arial" pitchFamily="34" charset="0"/>
                <a:cs typeface="Arial" pitchFamily="34" charset="0"/>
              </a:rPr>
              <a:t>dd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/mm/</a:t>
            </a:r>
            <a:r>
              <a:rPr lang="es-ES" sz="1400" dirty="0" err="1" smtClean="0">
                <a:latin typeface="Arial" pitchFamily="34" charset="0"/>
                <a:cs typeface="Arial" pitchFamily="34" charset="0"/>
              </a:rPr>
              <a:t>aaaa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0"/>
            <a:ext cx="1795768" cy="2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26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Conector recto"/>
          <p:cNvSpPr>
            <a:spLocks noChangeShapeType="1"/>
          </p:cNvSpPr>
          <p:nvPr/>
        </p:nvSpPr>
        <p:spPr bwMode="auto">
          <a:xfrm>
            <a:off x="2339992" y="2013848"/>
            <a:ext cx="4320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227 Conector recto"/>
          <p:cNvSpPr>
            <a:spLocks noChangeShapeType="1"/>
          </p:cNvSpPr>
          <p:nvPr/>
        </p:nvSpPr>
        <p:spPr bwMode="auto">
          <a:xfrm>
            <a:off x="2339992" y="3748258"/>
            <a:ext cx="4320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" name="228 Conector recto"/>
          <p:cNvSpPr>
            <a:spLocks noChangeShapeType="1"/>
          </p:cNvSpPr>
          <p:nvPr/>
        </p:nvSpPr>
        <p:spPr bwMode="auto">
          <a:xfrm>
            <a:off x="2339992" y="5445224"/>
            <a:ext cx="4320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3528" y="277995"/>
            <a:ext cx="835292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El caso clínico</a:t>
            </a:r>
            <a:r>
              <a:rPr kumimoji="0" lang="es-ES" sz="16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es-E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Nombre del  Caso Clínico</a:t>
            </a:r>
            <a:r>
              <a:rPr kumimoji="0" lang="es-E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presentado por el/la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pasante: </a:t>
            </a:r>
            <a:r>
              <a:rPr kumimoji="0" lang="es-ES" sz="1600" b="1" i="0" u="none" strike="noStrike" cap="none" normalizeH="0" baseline="0" dirty="0" smtClean="0" bmk="Texto28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Nombre alumno</a:t>
            </a:r>
            <a:r>
              <a:rPr kumimoji="0" lang="es-E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como requisito para obtener el grado de licenciatura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ha sido aprobada y aceptada por: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783629" y="1988840"/>
            <a:ext cx="34327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M.E.S GERARDO BUENO ACUÑA</a:t>
            </a:r>
            <a:endParaRPr kumimoji="0" 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Director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339992" y="3789040"/>
            <a:ext cx="431999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600" b="1" dirty="0" smtClean="0">
                <a:latin typeface="Arial" pitchFamily="34" charset="0"/>
                <a:cs typeface="Times New Roman" pitchFamily="18" charset="0"/>
              </a:rPr>
              <a:t>DRA. ROSAURA PACHECO SANTIESTEBAN</a:t>
            </a: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Secretario Académico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776769" y="5568335"/>
            <a:ext cx="344644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NOMBRE</a:t>
            </a: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Coordinador de Diplomado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63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60648"/>
            <a:ext cx="4038600" cy="5865515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es-ES" sz="4200" b="1" dirty="0" smtClean="0"/>
              <a:t>Resumen</a:t>
            </a:r>
          </a:p>
          <a:p>
            <a:pPr marL="0" indent="0" algn="ctr">
              <a:buNone/>
            </a:pPr>
            <a:endParaRPr lang="es-ES" dirty="0"/>
          </a:p>
          <a:p>
            <a:pPr marL="0" indent="0">
              <a:buNone/>
            </a:pPr>
            <a:r>
              <a:rPr lang="es-MX" dirty="0"/>
              <a:t>El resumen inicia la comunicación entre el autor y el lector. Debe ser breve; es decir, de pequeña extensión, pero al mismo tiempo tiene que dar una idea muy precisa de la parte medular del trabajo. En este punto se deben recapitular las observaciones, principios y datos más concretos que sustentan el trabajo. Además, se debe incluir una presentación concisa de los antecedentes específicos, resultados y conclusiones más importantes derivados del trabajo de investigación. La forma de expresión debe ser sencilla y precisa, denotando profesionalidad y las palabras utilizadas deben tener una connotación rigurosa en el campo de la ciencia de que se trate.  No debe sobrepasar a dos cuartillas de extensión. Normalmente, el resumen no contiene referencias. Cuando sea necesaria, su detalle debe incluirse en el texto del mismo resumen</a:t>
            </a:r>
            <a:endParaRPr lang="es-ES" dirty="0"/>
          </a:p>
          <a:p>
            <a:pPr marL="0" indent="0">
              <a:buNone/>
            </a:pPr>
            <a:r>
              <a:rPr lang="es-MX" dirty="0"/>
              <a:t>Requisitos de escritura: </a:t>
            </a:r>
            <a:endParaRPr lang="es-ES" dirty="0"/>
          </a:p>
          <a:p>
            <a:pPr marL="0" indent="0">
              <a:buNone/>
            </a:pPr>
            <a:r>
              <a:rPr lang="es-MX" dirty="0"/>
              <a:t>Se encabezará con la palabra RESUMEN en mayúsculas sostenidas, debidamente centradas a seis centímetros del borde superior.</a:t>
            </a:r>
            <a:endParaRPr lang="es-ES" dirty="0"/>
          </a:p>
          <a:p>
            <a:pPr marL="0" indent="0">
              <a:buNone/>
            </a:pPr>
            <a:r>
              <a:rPr lang="es-MX" dirty="0"/>
              <a:t>El texto de la síntesis deberá seguir las mismas normas de redacción establecidas para la tesis.</a:t>
            </a:r>
            <a:endParaRPr lang="es-ES" dirty="0"/>
          </a:p>
          <a:p>
            <a:pPr marL="0" indent="0">
              <a:buNone/>
            </a:pPr>
            <a:r>
              <a:rPr lang="es-MX" dirty="0"/>
              <a:t>Según los criterios de cada disciplina, que no deberá ser de menos de ciento veinte palabras ni exceder de las doscientas cincuenta.</a:t>
            </a:r>
            <a:endParaRPr lang="es-ES" dirty="0"/>
          </a:p>
          <a:p>
            <a:pPr marL="0" indent="0">
              <a:buNone/>
            </a:pPr>
            <a:r>
              <a:rPr lang="es-MX" dirty="0"/>
              <a:t>Se redacta en pasado</a:t>
            </a:r>
            <a:endParaRPr lang="es-ES" dirty="0"/>
          </a:p>
          <a:p>
            <a:pPr marL="0" indent="0">
              <a:buNone/>
            </a:pPr>
            <a:r>
              <a:rPr lang="es-MX" dirty="0"/>
              <a:t>No se incluyen figuras ni tablas</a:t>
            </a:r>
            <a:endParaRPr lang="es-ES" dirty="0"/>
          </a:p>
          <a:p>
            <a:pPr marL="0" indent="0">
              <a:buNone/>
            </a:pPr>
            <a:r>
              <a:rPr lang="es-MX" dirty="0"/>
              <a:t>Escriba siempre en tercera persona y en forma impersonal. </a:t>
            </a:r>
            <a:endParaRPr lang="es-ES" dirty="0"/>
          </a:p>
          <a:p>
            <a:pPr marL="0" indent="0" algn="ctr">
              <a:buNone/>
            </a:pP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60648"/>
            <a:ext cx="4038600" cy="5865515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es-ES" sz="4200" b="1" dirty="0" err="1" smtClean="0"/>
              <a:t>Summary</a:t>
            </a:r>
            <a:endParaRPr lang="es-ES" sz="4200" b="1" dirty="0" smtClean="0"/>
          </a:p>
          <a:p>
            <a:pPr marL="0" indent="0" algn="ctr">
              <a:buNone/>
            </a:pPr>
            <a:endParaRPr lang="es-ES" sz="4200" b="1" dirty="0"/>
          </a:p>
          <a:p>
            <a:pPr marL="0" indent="0" algn="ctr">
              <a:buNone/>
            </a:pPr>
            <a:endParaRPr lang="es-ES" sz="3800" b="1" dirty="0"/>
          </a:p>
        </p:txBody>
      </p:sp>
    </p:spTree>
    <p:extLst>
      <p:ext uri="{BB962C8B-B14F-4D97-AF65-F5344CB8AC3E}">
        <p14:creationId xmlns:p14="http://schemas.microsoft.com/office/powerpoint/2010/main" val="34846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17377"/>
            <a:ext cx="9144000" cy="819335"/>
          </a:xfrm>
        </p:spPr>
        <p:txBody>
          <a:bodyPr/>
          <a:lstStyle/>
          <a:p>
            <a:pPr algn="ctr"/>
            <a:endParaRPr lang="es-ES" sz="1600" dirty="0" smtClean="0"/>
          </a:p>
          <a:p>
            <a:pPr algn="ctr"/>
            <a:r>
              <a:rPr lang="es-ES" sz="1600" dirty="0" smtClean="0"/>
              <a:t>UNIVERSIDAD AUTÓNOMA DE CHIHUAHUA</a:t>
            </a:r>
            <a:endParaRPr lang="es-ES" sz="1600" dirty="0"/>
          </a:p>
          <a:p>
            <a:pPr algn="ctr"/>
            <a:endParaRPr lang="es-ES" dirty="0" smtClean="0"/>
          </a:p>
          <a:p>
            <a:pPr algn="ctr"/>
            <a:r>
              <a:rPr lang="es-ES" dirty="0" smtClean="0"/>
              <a:t>FACULTAD DE ODONTOLOGÍA</a:t>
            </a:r>
            <a:endParaRPr lang="es-ES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0 Imagen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88851" y1="9295" x2="88851" y2="9295"/>
                        <a14:backgroundMark x1="11149" y1="11859" x2="11149" y2="11859"/>
                        <a14:backgroundMark x1="9797" y1="93590" x2="9797" y2="93590"/>
                        <a14:backgroundMark x1="87500" y1="92308" x2="87500" y2="923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06" y="45449"/>
            <a:ext cx="432048" cy="50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69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17377"/>
            <a:ext cx="9144000" cy="819335"/>
          </a:xfrm>
        </p:spPr>
        <p:txBody>
          <a:bodyPr/>
          <a:lstStyle/>
          <a:p>
            <a:pPr algn="ctr"/>
            <a:endParaRPr lang="es-ES" sz="1600" dirty="0" smtClean="0"/>
          </a:p>
          <a:p>
            <a:pPr algn="ctr"/>
            <a:r>
              <a:rPr lang="es-ES" sz="1600" dirty="0" smtClean="0"/>
              <a:t>UNIVERSIDAD AUTÓNOMA DE CHIHUAHUA</a:t>
            </a:r>
            <a:endParaRPr lang="es-ES" sz="1600" dirty="0"/>
          </a:p>
          <a:p>
            <a:pPr algn="ctr"/>
            <a:endParaRPr lang="es-ES" dirty="0" smtClean="0"/>
          </a:p>
          <a:p>
            <a:pPr algn="ctr"/>
            <a:r>
              <a:rPr lang="es-ES" dirty="0" smtClean="0"/>
              <a:t>FACULTAD DE ODONTOLOGÍA</a:t>
            </a:r>
            <a:endParaRPr lang="es-ES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0 Imagen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88851" y1="9295" x2="88851" y2="9295"/>
                        <a14:backgroundMark x1="11149" y1="11859" x2="11149" y2="11859"/>
                        <a14:backgroundMark x1="9797" y1="93590" x2="9797" y2="93590"/>
                        <a14:backgroundMark x1="87500" y1="92308" x2="87500" y2="923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06" y="45449"/>
            <a:ext cx="432048" cy="50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14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17377"/>
            <a:ext cx="9144000" cy="819335"/>
          </a:xfrm>
        </p:spPr>
        <p:txBody>
          <a:bodyPr/>
          <a:lstStyle/>
          <a:p>
            <a:pPr algn="ctr"/>
            <a:endParaRPr lang="es-ES" sz="1600" dirty="0" smtClean="0"/>
          </a:p>
          <a:p>
            <a:pPr algn="ctr"/>
            <a:r>
              <a:rPr lang="es-ES" sz="1600" dirty="0" smtClean="0"/>
              <a:t>UNIVERSIDAD AUTÓNOMA DE CHIHUAHUA</a:t>
            </a:r>
            <a:endParaRPr lang="es-ES" sz="1600" dirty="0"/>
          </a:p>
          <a:p>
            <a:pPr algn="ctr"/>
            <a:endParaRPr lang="es-ES" dirty="0" smtClean="0"/>
          </a:p>
          <a:p>
            <a:pPr algn="ctr"/>
            <a:r>
              <a:rPr lang="es-ES" dirty="0" smtClean="0"/>
              <a:t>FACULTAD DE ODONTOLOGÍA</a:t>
            </a:r>
            <a:endParaRPr lang="es-ES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0 Imagen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88851" y1="9295" x2="88851" y2="9295"/>
                        <a14:backgroundMark x1="11149" y1="11859" x2="11149" y2="11859"/>
                        <a14:backgroundMark x1="9797" y1="93590" x2="9797" y2="93590"/>
                        <a14:backgroundMark x1="87500" y1="92308" x2="87500" y2="923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06" y="45449"/>
            <a:ext cx="432048" cy="50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79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17377"/>
            <a:ext cx="9144000" cy="819335"/>
          </a:xfrm>
        </p:spPr>
        <p:txBody>
          <a:bodyPr/>
          <a:lstStyle/>
          <a:p>
            <a:pPr algn="ctr"/>
            <a:endParaRPr lang="es-ES" sz="1600" dirty="0" smtClean="0"/>
          </a:p>
          <a:p>
            <a:pPr algn="ctr"/>
            <a:r>
              <a:rPr lang="es-ES" sz="1600" dirty="0" smtClean="0"/>
              <a:t>UNIVERSIDAD AUTÓNOMA DE CHIHUAHUA</a:t>
            </a:r>
            <a:endParaRPr lang="es-ES" sz="1600" dirty="0"/>
          </a:p>
          <a:p>
            <a:pPr algn="ctr"/>
            <a:endParaRPr lang="es-ES" dirty="0" smtClean="0"/>
          </a:p>
          <a:p>
            <a:pPr algn="ctr"/>
            <a:r>
              <a:rPr lang="es-ES" dirty="0" smtClean="0"/>
              <a:t>FACULTAD DE ODONTOLOGÍA</a:t>
            </a:r>
            <a:endParaRPr lang="es-ES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0 Imagen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88851" y1="9295" x2="88851" y2="9295"/>
                        <a14:backgroundMark x1="11149" y1="11859" x2="11149" y2="11859"/>
                        <a14:backgroundMark x1="9797" y1="93590" x2="9797" y2="93590"/>
                        <a14:backgroundMark x1="87500" y1="92308" x2="87500" y2="923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06" y="45449"/>
            <a:ext cx="432048" cy="50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60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384</Words>
  <Application>Microsoft Office PowerPoint</Application>
  <PresentationFormat>Presentación en pantalla (4:3)</PresentationFormat>
  <Paragraphs>53</Paragraphs>
  <Slides>7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Magda</dc:creator>
  <cp:lastModifiedBy>Magda</cp:lastModifiedBy>
  <cp:revision>15</cp:revision>
  <dcterms:created xsi:type="dcterms:W3CDTF">2014-07-31T16:28:51Z</dcterms:created>
  <dcterms:modified xsi:type="dcterms:W3CDTF">2016-12-13T17:54:41Z</dcterms:modified>
</cp:coreProperties>
</file>